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482" r:id="rId5"/>
    <p:sldId id="537" r:id="rId6"/>
    <p:sldId id="256" r:id="rId7"/>
    <p:sldId id="549" r:id="rId8"/>
    <p:sldId id="550" r:id="rId9"/>
    <p:sldId id="528" r:id="rId10"/>
    <p:sldId id="552" r:id="rId11"/>
    <p:sldId id="551" r:id="rId12"/>
    <p:sldId id="555" r:id="rId13"/>
    <p:sldId id="553" r:id="rId14"/>
    <p:sldId id="561" r:id="rId15"/>
    <p:sldId id="558" r:id="rId16"/>
    <p:sldId id="556" r:id="rId17"/>
    <p:sldId id="557" r:id="rId18"/>
    <p:sldId id="547" r:id="rId19"/>
    <p:sldId id="560" r:id="rId20"/>
    <p:sldId id="562" r:id="rId21"/>
  </p:sldIdLst>
  <p:sldSz cx="9144000" cy="5143500" type="screen16x9"/>
  <p:notesSz cx="6797675" cy="98726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404040"/>
    <a:srgbClr val="F2F2F2"/>
    <a:srgbClr val="A3FFBB"/>
    <a:srgbClr val="C6E6A2"/>
    <a:srgbClr val="65FF77"/>
    <a:srgbClr val="FFFF00"/>
    <a:srgbClr val="E8E8E8"/>
    <a:srgbClr val="0066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09F32A-7F9E-4847-AFDD-FC43AAFCB53E}" v="7" dt="2023-02-18T22:22:50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59" autoAdjust="0"/>
    <p:restoredTop sz="87023" autoAdjust="0"/>
  </p:normalViewPr>
  <p:slideViewPr>
    <p:cSldViewPr snapToGrid="0" snapToObjects="1" showGuides="1">
      <p:cViewPr varScale="1">
        <p:scale>
          <a:sx n="98" d="100"/>
          <a:sy n="98" d="100"/>
        </p:scale>
        <p:origin x="82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448" y="72"/>
      </p:cViewPr>
      <p:guideLst>
        <p:guide orient="horz" pos="311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584B7D-F332-42E4-B349-DEDC589F1ADB}" type="datetimeFigureOut">
              <a:rPr lang="en-GB" smtClean="0">
                <a:latin typeface="Vodafone Rg" pitchFamily="34" charset="0"/>
              </a:rPr>
              <a:pPr/>
              <a:t>19/02/2023</a:t>
            </a:fld>
            <a:endParaRPr lang="en-GB" dirty="0">
              <a:latin typeface="Vodafone Rg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Vodafone Rg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7317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1BE2-1563-4C9C-8E4A-C427D52BD2E1}" type="slidenum">
              <a:rPr lang="en-GB" smtClean="0">
                <a:latin typeface="Vodafone Rg" pitchFamily="34" charset="0"/>
              </a:rPr>
              <a:pPr/>
              <a:t>‹#›</a:t>
            </a:fld>
            <a:endParaRPr lang="en-GB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741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53ACD7AC-7E6F-4F59-A8AC-F454A6DBBD3A}" type="datetimeFigureOut">
              <a:rPr lang="en-GB" smtClean="0"/>
              <a:pPr/>
              <a:t>19/02/2023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950" y="739775"/>
            <a:ext cx="6581775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89516"/>
            <a:ext cx="543814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Vodafone Rg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7319"/>
            <a:ext cx="2945659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Vodafone Rg" pitchFamily="34" charset="0"/>
              </a:defRPr>
            </a:lvl1pPr>
          </a:lstStyle>
          <a:p>
            <a:fld id="{2B3E1866-6ABF-4414-AFB5-B91146A1FA1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00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Vodafone Rg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68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0937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9753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3309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312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520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03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262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3E1866-6ABF-4414-AFB5-B91146A1FA1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641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White One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47462" y="861504"/>
            <a:ext cx="2693190" cy="35866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46" y="2810635"/>
            <a:ext cx="4130679" cy="504862"/>
          </a:xfrm>
        </p:spPr>
        <p:txBody>
          <a:bodyPr anchor="ctr" anchorCtr="0">
            <a:noAutofit/>
          </a:bodyPr>
          <a:lstStyle>
            <a:lvl1pPr algn="l">
              <a:lnSpc>
                <a:spcPct val="90000"/>
              </a:lnSpc>
              <a:defRPr sz="3000" b="1" i="0">
                <a:solidFill>
                  <a:schemeClr val="accent1"/>
                </a:solidFill>
                <a:latin typeface="Vodafone Rg"/>
                <a:cs typeface="Vodafone Rg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0826" y="4039360"/>
            <a:ext cx="209044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>
                <a:solidFill>
                  <a:schemeClr val="accent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9192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Ic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F0AD5027-63DD-9D43-9A19-93B8227D6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992A90-C716-3242-9348-E1DDF914E4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8665" y="2230244"/>
            <a:ext cx="2726669" cy="68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1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Image 16 Two 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33F73CC7-E6EC-CC48-965B-577247D96A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286FDA53-0E3D-8940-9D36-1762018BA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1254" y="4545352"/>
            <a:ext cx="1619351" cy="40563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318C50-6022-5348-B6D1-757D0FD0AB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824" y="2431051"/>
            <a:ext cx="4736113" cy="64189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90000"/>
              </a:lnSpc>
              <a:defRPr sz="2400" b="1" i="0">
                <a:solidFill>
                  <a:schemeClr val="bg1"/>
                </a:solidFill>
                <a:latin typeface="Vodafone Rg"/>
                <a:cs typeface="Vodafone Rg"/>
              </a:defRPr>
            </a:lvl1pPr>
          </a:lstStyle>
          <a:p>
            <a:r>
              <a:rPr lang="en-US" dirty="0"/>
              <a:t>HEADLINES GOES HERE, TWO LINES MAX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7612A6D-31FF-2043-98BD-8839A1E9DF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50825" y="3862465"/>
            <a:ext cx="3121639" cy="6828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1400" spc="520" baseline="0">
                <a:solidFill>
                  <a:schemeClr val="bg1"/>
                </a:solidFill>
                <a:latin typeface="Vodafone Rg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7AC53F66-8DEB-174F-B8A4-0463C002AF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89A4E107-2108-C644-AC52-76AA192E3A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8312" y="2534372"/>
            <a:ext cx="2944863" cy="435252"/>
          </a:xfrm>
        </p:spPr>
        <p:txBody>
          <a:bodyPr/>
          <a:lstStyle>
            <a:lvl1pPr marL="0" indent="0">
              <a:buFontTx/>
              <a:buNone/>
              <a:defRPr sz="1500" b="0" spc="52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SUBHEADLINE GOES HERE, TWO LINES MAX</a:t>
            </a:r>
          </a:p>
        </p:txBody>
      </p:sp>
    </p:spTree>
    <p:extLst>
      <p:ext uri="{BB962C8B-B14F-4D97-AF65-F5344CB8AC3E}">
        <p14:creationId xmlns:p14="http://schemas.microsoft.com/office/powerpoint/2010/main" val="119438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42350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998924"/>
            <a:ext cx="8642350" cy="3404027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4308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3576500D-8BC7-2547-B39A-FF4233B844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53395" y="4712099"/>
            <a:ext cx="2753330" cy="238889"/>
          </a:xfrm>
        </p:spPr>
        <p:txBody>
          <a:bodyPr/>
          <a:lstStyle/>
          <a:p>
            <a:pPr lvl="0" algn="l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6E833534-172E-F740-A953-BDC40BB0C9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4365295" y="4713136"/>
            <a:ext cx="413410" cy="238889"/>
          </a:xfrm>
        </p:spPr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123E05F-ECE6-794C-949E-B3A6EB80909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5741234" y="4712099"/>
            <a:ext cx="1972552" cy="238889"/>
          </a:xfrm>
        </p:spPr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250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White Speechmar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sitting, red, light&#10;&#10;Description automatically generated">
            <a:extLst>
              <a:ext uri="{FF2B5EF4-FFF2-40B4-BE49-F238E27FC236}">
                <a16:creationId xmlns:a16="http://schemas.microsoft.com/office/drawing/2014/main" id="{B47D8C28-7018-A642-A127-531FE82B84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19/2/2023 Ahmed Nabil Mahran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EFF00-68D0-9A42-881A-1B99D4B221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3678A-E147-8942-9068-73A309C1E59C}"/>
              </a:ext>
            </a:extLst>
          </p:cNvPr>
          <p:cNvSpPr txBox="1"/>
          <p:nvPr userDrawn="1"/>
        </p:nvSpPr>
        <p:spPr>
          <a:xfrm>
            <a:off x="9548037" y="5443870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56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Red Speechmark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red, light, flying&#10;&#10;Description automatically generated">
            <a:extLst>
              <a:ext uri="{FF2B5EF4-FFF2-40B4-BE49-F238E27FC236}">
                <a16:creationId xmlns:a16="http://schemas.microsoft.com/office/drawing/2014/main" id="{1BFDF633-2EF9-9741-B3C9-85D92F1B3F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932"/>
            <a:ext cx="4419599" cy="3285065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0"/>
              </a:spcAft>
              <a:buNone/>
              <a:defRPr sz="33200" spc="-1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C0B2C89-A915-3445-A9B4-4173E8C1A6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51349" y="2046817"/>
            <a:ext cx="4364405" cy="82973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2400" b="1" cap="none" baseline="0">
                <a:solidFill>
                  <a:schemeClr val="bg1"/>
                </a:solidFill>
                <a:latin typeface="Vodafone Rg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255FDBD8-A6DF-9745-8846-16CE6771C1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53395" y="4712099"/>
            <a:ext cx="275333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832AB56F-0CD7-374B-A64E-9CE194C088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4365295" y="4713136"/>
            <a:ext cx="413410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0F0EE6D-13EC-A543-9CF3-A79A71766CA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41234" y="4712099"/>
            <a:ext cx="1972552" cy="2388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19/2/2023 Ahmed Nabil Mahran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0D8E89-D4D8-6344-82C9-21FE3C4E7D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8893" y="4712099"/>
            <a:ext cx="953674" cy="23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1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0825" y="205978"/>
            <a:ext cx="6538913" cy="667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250825" y="873457"/>
            <a:ext cx="8642350" cy="36032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164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7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496840" y="4547241"/>
            <a:ext cx="396335" cy="396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72A83A2B-3358-44F8-83A0-4598795D8FB5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IE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>
              <a:defRPr lang="en-GB" sz="800" smtClean="0"/>
            </a:lvl1pPr>
          </a:lstStyle>
          <a:p>
            <a:r>
              <a:rPr lang="en-US"/>
              <a:t>19/2/2023 Ahmed Nabil Mahran</a:t>
            </a:r>
            <a:endParaRPr lang="en-US" dirty="0"/>
          </a:p>
        </p:txBody>
      </p:sp>
      <p:sp>
        <p:nvSpPr>
          <p:cNvPr id="8" name="TextBox 7"/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50368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84368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650" r:id="rId8"/>
  </p:sldLayoutIdLst>
  <p:hf sldNum="0"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Vodafone Rg" pitchFamily="34" charset="0"/>
          <a:ea typeface="+mj-ea"/>
          <a:cs typeface="+mj-cs"/>
        </a:defRPr>
      </a:lvl1pPr>
    </p:titleStyle>
    <p:bodyStyle>
      <a:lvl1pPr marL="138113" indent="-138113" algn="l" defTabSz="914400" rtl="0" eaLnBrk="1" latinLnBrk="0" hangingPunct="1"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1pPr>
      <a:lvl2pPr marL="347663" indent="-147638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2pPr>
      <a:lvl3pPr marL="385763" indent="146050" algn="l" defTabSz="914400" rtl="0" eaLnBrk="1" latinLnBrk="0" hangingPunct="1">
        <a:spcBef>
          <a:spcPts val="0"/>
        </a:spcBef>
        <a:spcAft>
          <a:spcPts val="300"/>
        </a:spcAft>
        <a:buClr>
          <a:schemeClr val="accent1"/>
        </a:buClr>
        <a:buFont typeface="Calibri" pitchFamily="34" charset="0"/>
        <a:buChar char="–"/>
        <a:defRPr sz="1400" kern="1200">
          <a:solidFill>
            <a:schemeClr val="tx1"/>
          </a:solidFill>
          <a:latin typeface="Vodafone Rg" pitchFamily="34" charset="0"/>
          <a:ea typeface="+mn-ea"/>
          <a:cs typeface="+mn-cs"/>
        </a:defRPr>
      </a:lvl3pPr>
      <a:lvl4pPr marL="717550" indent="-150813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61925" algn="l" defTabSz="914400" rtl="0" eaLnBrk="1" latinLnBrk="0" hangingPunct="1">
        <a:spcBef>
          <a:spcPct val="20000"/>
        </a:spcBef>
        <a:buClr>
          <a:schemeClr val="accent1"/>
        </a:buClr>
        <a:buFont typeface="Calibri" pitchFamily="34" charset="0"/>
        <a:buChar char="–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3" orient="horz" pos="2820" userDrawn="1">
          <p15:clr>
            <a:srgbClr val="F26B43"/>
          </p15:clr>
        </p15:guide>
        <p15:guide id="4" pos="5602" userDrawn="1">
          <p15:clr>
            <a:srgbClr val="F26B43"/>
          </p15:clr>
        </p15:guide>
        <p15:guide id="5" pos="2812" userDrawn="1">
          <p15:clr>
            <a:srgbClr val="F26B43"/>
          </p15:clr>
        </p15:guide>
        <p15:guide id="6" pos="2948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71938" y="3855914"/>
            <a:ext cx="3889498" cy="762977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Chat GPT, and AI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15C131-A16D-F841-BBDB-4991F8C45965}"/>
              </a:ext>
            </a:extLst>
          </p:cNvPr>
          <p:cNvSpPr txBox="1"/>
          <p:nvPr/>
        </p:nvSpPr>
        <p:spPr>
          <a:xfrm>
            <a:off x="4232031" y="2614246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6260DD-4C56-B642-8475-5164C589EB09}"/>
              </a:ext>
            </a:extLst>
          </p:cNvPr>
          <p:cNvSpPr txBox="1"/>
          <p:nvPr/>
        </p:nvSpPr>
        <p:spPr>
          <a:xfrm>
            <a:off x="4600575" y="2619375"/>
            <a:ext cx="0" cy="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endParaRPr lang="en-US" dirty="0">
              <a:latin typeface="Vodafone Rg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98315E-FA20-4743-880C-B9B33BA7A13D}"/>
              </a:ext>
            </a:extLst>
          </p:cNvPr>
          <p:cNvSpPr txBox="1">
            <a:spLocks/>
          </p:cNvSpPr>
          <p:nvPr/>
        </p:nvSpPr>
        <p:spPr>
          <a:xfrm>
            <a:off x="5033108" y="3855913"/>
            <a:ext cx="3889498" cy="7629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</a:rPr>
              <a:t>by Ahmed Nabil Mahran</a:t>
            </a:r>
          </a:p>
          <a:p>
            <a:r>
              <a:rPr lang="en-GB" dirty="0">
                <a:solidFill>
                  <a:schemeClr val="bg1"/>
                </a:solidFill>
              </a:rPr>
              <a:t>19/02/2023</a:t>
            </a:r>
          </a:p>
        </p:txBody>
      </p:sp>
    </p:spTree>
    <p:extLst>
      <p:ext uri="{BB962C8B-B14F-4D97-AF65-F5344CB8AC3E}">
        <p14:creationId xmlns:p14="http://schemas.microsoft.com/office/powerpoint/2010/main" val="1634190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Example</a:t>
            </a:r>
          </a:p>
        </p:txBody>
      </p:sp>
    </p:spTree>
    <p:extLst>
      <p:ext uri="{BB962C8B-B14F-4D97-AF65-F5344CB8AC3E}">
        <p14:creationId xmlns:p14="http://schemas.microsoft.com/office/powerpoint/2010/main" val="255654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EEE3-AF05-45FE-8B32-853BE141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Using 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A9EB-AC5C-4F49-AC5A-11ED63873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>
              <a:buSzPts val="1400"/>
            </a:pPr>
            <a:r>
              <a:rPr lang="en-US" sz="2400" dirty="0"/>
              <a:t>Login with VPN</a:t>
            </a:r>
          </a:p>
          <a:p>
            <a:pPr lvl="0">
              <a:buSzPts val="1400"/>
            </a:pPr>
            <a:r>
              <a:rPr lang="en-US" sz="2400" dirty="0"/>
              <a:t>Enter your email</a:t>
            </a:r>
          </a:p>
          <a:p>
            <a:pPr lvl="0">
              <a:buSzPts val="1400"/>
            </a:pPr>
            <a:r>
              <a:rPr lang="en-US" sz="2400" dirty="0"/>
              <a:t>Enter a valid physical (not virtual phone number)</a:t>
            </a:r>
          </a:p>
          <a:p>
            <a:pPr lvl="0">
              <a:buSzPts val="1400"/>
            </a:pPr>
            <a:r>
              <a:rPr lang="en-US" sz="2400" dirty="0"/>
              <a:t>Enter the OTP</a:t>
            </a:r>
          </a:p>
          <a:p>
            <a:pPr lvl="0">
              <a:buSzPts val="1400"/>
            </a:pPr>
            <a:r>
              <a:rPr lang="en-US" sz="2400" dirty="0"/>
              <a:t>You can then use the service anytime, anywhere, without VPN.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7A02B-825C-4C93-9734-CE5F11C40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41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 your own models</a:t>
            </a:r>
          </a:p>
        </p:txBody>
      </p:sp>
    </p:spTree>
    <p:extLst>
      <p:ext uri="{BB962C8B-B14F-4D97-AF65-F5344CB8AC3E}">
        <p14:creationId xmlns:p14="http://schemas.microsoft.com/office/powerpoint/2010/main" val="2485861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AI tools</a:t>
            </a:r>
          </a:p>
        </p:txBody>
      </p:sp>
    </p:spTree>
    <p:extLst>
      <p:ext uri="{BB962C8B-B14F-4D97-AF65-F5344CB8AC3E}">
        <p14:creationId xmlns:p14="http://schemas.microsoft.com/office/powerpoint/2010/main" val="4215091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EEE3-AF05-45FE-8B32-853BE141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AI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A9EB-AC5C-4F49-AC5A-11ED63873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/>
              <a:t>Image generation (DALL-E)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 err="1"/>
              <a:t>DeepFake</a:t>
            </a:r>
            <a:endParaRPr lang="en-US" sz="2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400" dirty="0"/>
              <a:t>AI Voice generation and voice enhancement</a:t>
            </a:r>
          </a:p>
          <a:p>
            <a:pPr marL="349250" lvl="1" indent="0">
              <a:spcAft>
                <a:spcPts val="0"/>
              </a:spcAft>
              <a:buSzPts val="1400"/>
              <a:buNone/>
            </a:pPr>
            <a:r>
              <a:rPr lang="en-US" sz="2400" dirty="0"/>
              <a:t>(Adobe Podcast)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13758-5B76-485E-9FFE-8159433C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5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Will AI replace us?</a:t>
            </a:r>
          </a:p>
        </p:txBody>
      </p:sp>
    </p:spTree>
    <p:extLst>
      <p:ext uri="{BB962C8B-B14F-4D97-AF65-F5344CB8AC3E}">
        <p14:creationId xmlns:p14="http://schemas.microsoft.com/office/powerpoint/2010/main" val="1216627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2938223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826A-8B02-46DB-9D5A-1FE60CEE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all my links and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68BD8-82E0-4068-B40A-8798CDC23B30}"/>
              </a:ext>
            </a:extLst>
          </p:cNvPr>
          <p:cNvSpPr txBox="1"/>
          <p:nvPr/>
        </p:nvSpPr>
        <p:spPr>
          <a:xfrm>
            <a:off x="2286000" y="23905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12568-835D-46C2-AEB9-25AEB546E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86" y="617416"/>
            <a:ext cx="3895028" cy="388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3F14C-C1A1-4E4C-936C-23E8D353FAD1}"/>
              </a:ext>
            </a:extLst>
          </p:cNvPr>
          <p:cNvSpPr txBox="1"/>
          <p:nvPr/>
        </p:nvSpPr>
        <p:spPr>
          <a:xfrm>
            <a:off x="2624486" y="445889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dirty="0">
                <a:latin typeface="Vodafone Rg" pitchFamily="34" charset="0"/>
              </a:rPr>
              <a:t>Https://Youtube.com/AhmedNMahran/About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36671-FFFF-44EF-89D3-5CC85B3F73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89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EEE3-AF05-45FE-8B32-853BE141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A9EB-AC5C-4F49-AC5A-11ED63873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  <a:p>
            <a:r>
              <a:rPr lang="en-US" dirty="0"/>
              <a:t>What is GPT3</a:t>
            </a:r>
          </a:p>
          <a:p>
            <a:r>
              <a:rPr lang="en-US" dirty="0"/>
              <a:t>What is Chat GPT</a:t>
            </a:r>
          </a:p>
          <a:p>
            <a:r>
              <a:rPr lang="en-US" dirty="0"/>
              <a:t>How was it developed</a:t>
            </a:r>
          </a:p>
          <a:p>
            <a:r>
              <a:rPr lang="en-US" dirty="0"/>
              <a:t>How to Use it</a:t>
            </a:r>
          </a:p>
          <a:p>
            <a:r>
              <a:rPr lang="en-US" dirty="0"/>
              <a:t>Live examples</a:t>
            </a:r>
          </a:p>
          <a:p>
            <a:r>
              <a:rPr lang="en-US" dirty="0"/>
              <a:t>Other AI applications</a:t>
            </a:r>
          </a:p>
          <a:p>
            <a:r>
              <a:rPr lang="en-US" dirty="0"/>
              <a:t>What's next, use Open AI API.</a:t>
            </a:r>
          </a:p>
          <a:p>
            <a:r>
              <a:rPr lang="en-US" dirty="0"/>
              <a:t>Q/A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9BEAA-8F8A-4459-92A5-690A9FC89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A9890B6-AAA2-40F2-BBE3-C4E6E1B19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5510209" y="1160463"/>
            <a:ext cx="3328987" cy="3565525"/>
          </a:xfrm>
        </p:spPr>
        <p:txBody>
          <a:bodyPr anchor="t">
            <a:noAutofit/>
          </a:bodyPr>
          <a:lstStyle/>
          <a:p>
            <a:pPr marL="257175" indent="-257175" algn="l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Software Technical Lead at Vodafone Germany.</a:t>
            </a:r>
            <a:endParaRPr lang="en-US" sz="1200" dirty="0">
              <a:solidFill>
                <a:srgbClr val="FF0000"/>
              </a:solidFill>
            </a:endParaRPr>
          </a:p>
          <a:p>
            <a:pPr marL="257175" indent="-257175" algn="l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Coding since I was 11 years old.</a:t>
            </a:r>
          </a:p>
          <a:p>
            <a:pPr marL="257175" indent="-257175" algn="l">
              <a:lnSpc>
                <a:spcPct val="150000"/>
              </a:lnSpc>
              <a:spcBef>
                <a:spcPts val="0"/>
              </a:spcBef>
              <a:buFont typeface="Arial"/>
              <a:buChar char="•"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~ 10 years of Mobile App Development.</a:t>
            </a:r>
            <a:endParaRPr lang="en-US" sz="1200" dirty="0">
              <a:solidFill>
                <a:schemeClr val="bg1"/>
              </a:solidFill>
              <a:cs typeface="Calibri"/>
            </a:endParaRPr>
          </a:p>
          <a:p>
            <a:pPr marL="214313" indent="-214313" algn="l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Worked at 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Hungerstation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 ( Delivery Hero ) ,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Codly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Gen C. And others.</a:t>
            </a:r>
          </a:p>
          <a:p>
            <a:pPr marL="214313" indent="-214313" algn="l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Built large-scale apps 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with 10M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+ downloads.</a:t>
            </a:r>
            <a:endParaRPr lang="en-US" sz="1200" dirty="0">
              <a:solidFill>
                <a:schemeClr val="bg1"/>
              </a:solidFill>
              <a:cs typeface="Calibri"/>
            </a:endParaRPr>
          </a:p>
          <a:p>
            <a:pPr marL="214313" indent="-214313" algn="l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Founder and Leader of Kotlin Egypt</a:t>
            </a:r>
          </a:p>
          <a:p>
            <a:pPr marL="214313" indent="-214313" algn="l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Public speaker, Tech. Youtuber and writer.</a:t>
            </a:r>
          </a:p>
          <a:p>
            <a:pPr marL="214313" indent="-214313" algn="l">
              <a:lnSpc>
                <a:spcPct val="15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200" dirty="0">
                <a:solidFill>
                  <a:schemeClr val="bg1"/>
                </a:solidFill>
                <a:cs typeface="Calibri"/>
              </a:rPr>
              <a:t>helped more than 100K people know about Kotlin and Android.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B8A4C65-43E7-4365-B77B-C84679A0E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425"/>
          <a:stretch/>
        </p:blipFill>
        <p:spPr>
          <a:xfrm>
            <a:off x="1" y="7"/>
            <a:ext cx="5271371" cy="5143493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50A5407-C74A-4E7C-95F0-AB53B01B10D2}"/>
              </a:ext>
            </a:extLst>
          </p:cNvPr>
          <p:cNvSpPr txBox="1">
            <a:spLocks/>
          </p:cNvSpPr>
          <p:nvPr/>
        </p:nvSpPr>
        <p:spPr>
          <a:xfrm>
            <a:off x="5707876" y="331024"/>
            <a:ext cx="3160530" cy="66747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Vodafone Rg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Vodafone Rg" pitchFamily="34" charset="0"/>
                <a:ea typeface="+mj-ea"/>
                <a:cs typeface="+mj-cs"/>
              </a:rPr>
              <a:t>Ahmed Nabil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297058-C250-40E2-9288-A4685B4172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826A-8B02-46DB-9D5A-1FE60CEEC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all my links and content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68BD8-82E0-4068-B40A-8798CDC23B30}"/>
              </a:ext>
            </a:extLst>
          </p:cNvPr>
          <p:cNvSpPr txBox="1"/>
          <p:nvPr/>
        </p:nvSpPr>
        <p:spPr>
          <a:xfrm>
            <a:off x="2286000" y="239050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712568-835D-46C2-AEB9-25AEB546E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486" y="617416"/>
            <a:ext cx="3895028" cy="388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D3F14C-C1A1-4E4C-936C-23E8D353FAD1}"/>
              </a:ext>
            </a:extLst>
          </p:cNvPr>
          <p:cNvSpPr txBox="1"/>
          <p:nvPr/>
        </p:nvSpPr>
        <p:spPr>
          <a:xfrm>
            <a:off x="2624486" y="4458892"/>
            <a:ext cx="914400" cy="9144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0" indent="0">
              <a:buFont typeface="Arial" pitchFamily="34" charset="0"/>
              <a:buNone/>
            </a:pPr>
            <a:r>
              <a:rPr lang="en-US" dirty="0">
                <a:latin typeface="Vodafone Rg" pitchFamily="34" charset="0"/>
              </a:rPr>
              <a:t>Https://Youtube.com/AhmedNMahran/About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BD2AB7-587A-499F-A377-F9A0095E8BA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0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3B3A-A9E2-4E4F-9716-DC3C9D88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oogle Shape;105;p27">
            <a:extLst>
              <a:ext uri="{FF2B5EF4-FFF2-40B4-BE49-F238E27FC236}">
                <a16:creationId xmlns:a16="http://schemas.microsoft.com/office/drawing/2014/main" id="{A877836B-1B77-45C0-872B-9249527FFA2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22888" y="1006525"/>
            <a:ext cx="5368050" cy="30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7;p27">
            <a:extLst>
              <a:ext uri="{FF2B5EF4-FFF2-40B4-BE49-F238E27FC236}">
                <a16:creationId xmlns:a16="http://schemas.microsoft.com/office/drawing/2014/main" id="{87AA9D13-350E-42E4-A97F-4673D6C93B6A}"/>
              </a:ext>
            </a:extLst>
          </p:cNvPr>
          <p:cNvSpPr txBox="1"/>
          <p:nvPr/>
        </p:nvSpPr>
        <p:spPr>
          <a:xfrm>
            <a:off x="3206901" y="3970587"/>
            <a:ext cx="3000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image from: https://www.peoplematters.in/article/watercooler/frenemy-5-ways-to-make-your-work-enemy-your-friend-13652</a:t>
            </a:r>
            <a:endParaRPr sz="400"/>
          </a:p>
        </p:txBody>
      </p:sp>
      <p:pic>
        <p:nvPicPr>
          <p:cNvPr id="5" name="Google Shape;106;p27">
            <a:extLst>
              <a:ext uri="{FF2B5EF4-FFF2-40B4-BE49-F238E27FC236}">
                <a16:creationId xmlns:a16="http://schemas.microsoft.com/office/drawing/2014/main" id="{F7D36191-B720-4EF9-9EED-1FA282AFBD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108" y="2470150"/>
            <a:ext cx="654425" cy="6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45C9E31-B120-4100-8CD2-D02D7EBBEC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69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What is GPT-3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EEE3-AF05-45FE-8B32-853BE141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GPT-3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A9EB-AC5C-4F49-AC5A-11ED63873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800" dirty="0"/>
              <a:t>(</a:t>
            </a:r>
            <a:r>
              <a:rPr lang="en-US" sz="2800" b="1" dirty="0"/>
              <a:t>G</a:t>
            </a:r>
            <a:r>
              <a:rPr lang="en-US" sz="2800" dirty="0"/>
              <a:t>enerative </a:t>
            </a:r>
            <a:r>
              <a:rPr lang="en-US" sz="2800" b="1" dirty="0"/>
              <a:t>P</a:t>
            </a:r>
            <a:r>
              <a:rPr lang="en-US" sz="2800" dirty="0"/>
              <a:t>re-trained </a:t>
            </a:r>
            <a:r>
              <a:rPr lang="en-US" sz="2800" b="1" dirty="0"/>
              <a:t>T</a:t>
            </a:r>
            <a:r>
              <a:rPr lang="en-US" sz="2800" dirty="0"/>
              <a:t>ransformer </a:t>
            </a:r>
            <a:r>
              <a:rPr lang="en-US" sz="2800" b="1" dirty="0"/>
              <a:t>3</a:t>
            </a:r>
            <a:r>
              <a:rPr lang="en-US" sz="28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800" dirty="0"/>
              <a:t>Language generation model by </a:t>
            </a:r>
            <a:r>
              <a:rPr lang="en-US" sz="2800" dirty="0" err="1"/>
              <a:t>OpenAI</a:t>
            </a:r>
            <a:endParaRPr lang="en-US" sz="2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800" dirty="0"/>
              <a:t>Produces human-like text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800" dirty="0"/>
              <a:t>Trained on over </a:t>
            </a:r>
            <a:r>
              <a:rPr lang="en-US" sz="2800" b="1" dirty="0"/>
              <a:t>8 billion words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EA597-A6F1-44C1-8FE6-DFCF0706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3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663C-0D1A-B74A-8B27-D0CA4AB32A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Chat GPT?</a:t>
            </a:r>
          </a:p>
        </p:txBody>
      </p:sp>
    </p:spTree>
    <p:extLst>
      <p:ext uri="{BB962C8B-B14F-4D97-AF65-F5344CB8AC3E}">
        <p14:creationId xmlns:p14="http://schemas.microsoft.com/office/powerpoint/2010/main" val="3105171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EEE3-AF05-45FE-8B32-853BE141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 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A9EB-AC5C-4F49-AC5A-11ED638732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>
              <a:buSzPts val="1400"/>
            </a:pPr>
            <a:r>
              <a:rPr lang="en-US" sz="2400" dirty="0"/>
              <a:t>GPT-3 variant</a:t>
            </a:r>
          </a:p>
          <a:p>
            <a:pPr lvl="0">
              <a:buSzPts val="1400"/>
            </a:pPr>
            <a:r>
              <a:rPr lang="en-US" sz="2400" dirty="0"/>
              <a:t>focusing on conversational AI applications</a:t>
            </a:r>
          </a:p>
          <a:p>
            <a:pPr lvl="0">
              <a:buSzPts val="1400"/>
            </a:pPr>
            <a:r>
              <a:rPr lang="en-US" sz="2400" dirty="0"/>
              <a:t>also trained on massive data set of words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D1D94-3709-4827-861C-DAA870C9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19/2/2023 Ahmed Nabil Mahran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21386"/>
      </p:ext>
    </p:extLst>
  </p:cSld>
  <p:clrMapOvr>
    <a:masterClrMapping/>
  </p:clrMapOvr>
</p:sld>
</file>

<file path=ppt/theme/theme1.xml><?xml version="1.0" encoding="utf-8"?>
<a:theme xmlns:a="http://schemas.openxmlformats.org/drawingml/2006/main" name="Vodafone">
  <a:themeElements>
    <a:clrScheme name="Vodafone 2013">
      <a:dk1>
        <a:srgbClr val="000000"/>
      </a:dk1>
      <a:lt1>
        <a:srgbClr val="FFFFFF"/>
      </a:lt1>
      <a:dk2>
        <a:srgbClr val="5E2750"/>
      </a:dk2>
      <a:lt2>
        <a:srgbClr val="4A4D4E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Vodafone">
      <a:majorFont>
        <a:latin typeface="Vodafone Rg"/>
        <a:ea typeface=""/>
        <a:cs typeface=""/>
      </a:majorFont>
      <a:minorFont>
        <a:latin typeface="Vodafone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 cmpd="sng" algn="ctr">
          <a:noFill/>
          <a:prstDash val="solid"/>
        </a:ln>
        <a:effectLst/>
      </a:spPr>
      <a:bodyPr spcFirstLastPara="0" vert="horz" wrap="square" lIns="6350" tIns="6350" rIns="6350" bIns="6350" numCol="1" spcCol="1270" rtlCol="0" anchor="ctr" anchorCtr="0">
        <a:noAutofit/>
      </a:bodyPr>
      <a:lstStyle>
        <a:defPPr algn="ctr" defTabSz="444500">
          <a:lnSpc>
            <a:spcPct val="90000"/>
          </a:lnSpc>
          <a:spcBef>
            <a:spcPct val="0"/>
          </a:spcBef>
          <a:spcAft>
            <a:spcPct val="35000"/>
          </a:spcAft>
          <a:defRPr sz="1000" kern="1200" dirty="0" smtClean="0">
            <a:solidFill>
              <a:srgbClr val="34342B"/>
            </a:solidFill>
            <a:latin typeface="Vodafone Rg" pitchFamily="34" charset="0"/>
            <a:ea typeface="+mn-ea"/>
            <a:cs typeface="+mn-cs"/>
          </a:defRPr>
        </a:defPPr>
      </a:lstStyle>
      <a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txDef>
      <a:spPr/>
      <a:bodyPr wrap="square" lIns="0" tIns="0" rIns="0" bIns="0" rtlCol="0">
        <a:noAutofit/>
      </a:bodyPr>
      <a:lstStyle>
        <a:defPPr marL="0" indent="0">
          <a:buFont typeface="Arial" pitchFamily="34" charset="0"/>
          <a:buNone/>
          <a:defRPr dirty="0" smtClean="0">
            <a:latin typeface="Vodafone Rg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F_ID_PPT Template_16x9_FINAL.pptx" id="{010C958C-15E1-428D-9367-4D9E86F93742}" vid="{83371500-DBB3-4FDC-8D29-84D8304063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E5E5A46663D84BA82141C77C5CCFF0" ma:contentTypeVersion="13" ma:contentTypeDescription="Create a new document." ma:contentTypeScope="" ma:versionID="7f84e42f6b0de3b9ac32429e1292ac7e">
  <xsd:schema xmlns:xsd="http://www.w3.org/2001/XMLSchema" xmlns:xs="http://www.w3.org/2001/XMLSchema" xmlns:p="http://schemas.microsoft.com/office/2006/metadata/properties" xmlns:ns2="b59b5739-e162-4d86-bee8-27a62a23bd0b" xmlns:ns3="0bd41d2b-03cd-4e2b-899e-2f34ed2cf118" xmlns:ns4="6504cafb-c983-4e47-bcaf-a5581da3406e" targetNamespace="http://schemas.microsoft.com/office/2006/metadata/properties" ma:root="true" ma:fieldsID="cd654b4ba022565f05547c4618b771d4" ns2:_="" ns3:_="" ns4:_="">
    <xsd:import namespace="b59b5739-e162-4d86-bee8-27a62a23bd0b"/>
    <xsd:import namespace="0bd41d2b-03cd-4e2b-899e-2f34ed2cf118"/>
    <xsd:import namespace="6504cafb-c983-4e47-bcaf-a5581da340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b5739-e162-4d86-bee8-27a62a23bd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1140db7b-894d-4be5-b4f9-3216f8c45b4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41d2b-03cd-4e2b-899e-2f34ed2cf118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04cafb-c983-4e47-bcaf-a5581da3406e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77b6aa2-3474-4f44-b233-f44d762d81dc}" ma:internalName="TaxCatchAll" ma:showField="CatchAllData" ma:web="0bd41d2b-03cd-4e2b-899e-2f34ed2cf11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04cafb-c983-4e47-bcaf-a5581da3406e" xsi:nil="true"/>
    <lcf76f155ced4ddcb4097134ff3c332f xmlns="b59b5739-e162-4d86-bee8-27a62a23bd0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E8FC71-F548-4A35-92DE-C71ADDBAEBEE}"/>
</file>

<file path=customXml/itemProps2.xml><?xml version="1.0" encoding="utf-8"?>
<ds:datastoreItem xmlns:ds="http://schemas.openxmlformats.org/officeDocument/2006/customXml" ds:itemID="{91981B78-CA58-445E-A405-7F9868C16605}">
  <ds:schemaRefs>
    <ds:schemaRef ds:uri="15fcfc1e-9d84-454d-92d2-b5cf7c2c1a0b"/>
    <ds:schemaRef ds:uri="http://purl.org/dc/elements/1.1/"/>
    <ds:schemaRef ds:uri="f16391ae-c9f1-4c48-a840-8cc2e58b07af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B4886EA-38E3-4827-B439-61811108952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Microsoft Office PowerPoint</Application>
  <PresentationFormat>On-screen Show (16:9)</PresentationFormat>
  <Paragraphs>74</Paragraphs>
  <Slides>17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Vodafone</vt:lpstr>
      <vt:lpstr>Chat GPT, and AI applications</vt:lpstr>
      <vt:lpstr>Agenda</vt:lpstr>
      <vt:lpstr>PowerPoint Presentation</vt:lpstr>
      <vt:lpstr>Check all my links and content</vt:lpstr>
      <vt:lpstr>PowerPoint Presentation</vt:lpstr>
      <vt:lpstr>What is GPT-3 ?</vt:lpstr>
      <vt:lpstr>GPT-3</vt:lpstr>
      <vt:lpstr>What is Chat GPT?</vt:lpstr>
      <vt:lpstr>Chat GPT</vt:lpstr>
      <vt:lpstr>Live Example</vt:lpstr>
      <vt:lpstr>Start Using Chat GPT</vt:lpstr>
      <vt:lpstr>Train your own models</vt:lpstr>
      <vt:lpstr>Other AI tools</vt:lpstr>
      <vt:lpstr>Other AI applications</vt:lpstr>
      <vt:lpstr>Will AI replace us?</vt:lpstr>
      <vt:lpstr>Thanks &amp; Questions</vt:lpstr>
      <vt:lpstr>Check all my links and content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/>
  <cp:lastModifiedBy/>
  <cp:revision>5</cp:revision>
  <dcterms:created xsi:type="dcterms:W3CDTF">2021-06-05T21:23:25Z</dcterms:created>
  <dcterms:modified xsi:type="dcterms:W3CDTF">2023-02-19T13:42:03Z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0x010100B7E5E5A46663D84BA82141C77C5CCFF0</vt:lpwstr>
  </property>
  <property fmtid="{D5CDD505-2E9C-101B-9397-08002B2CF9AE}" pid="3" name="MSIP_Label_0359f705-2ba0-454b-9cfc-6ce5bcaac040_Enabled">
    <vt:lpwstr>true</vt:lpwstr>
  </property>
  <property fmtid="{D5CDD505-2E9C-101B-9397-08002B2CF9AE}" pid="4" name="MSIP_Label_0359f705-2ba0-454b-9cfc-6ce5bcaac040_SetDate">
    <vt:lpwstr>2023-02-19T13:42:03Z</vt:lpwstr>
  </property>
  <property fmtid="{D5CDD505-2E9C-101B-9397-08002B2CF9AE}" pid="5" name="MSIP_Label_0359f705-2ba0-454b-9cfc-6ce5bcaac040_Method">
    <vt:lpwstr>Standard</vt:lpwstr>
  </property>
  <property fmtid="{D5CDD505-2E9C-101B-9397-08002B2CF9AE}" pid="6" name="MSIP_Label_0359f705-2ba0-454b-9cfc-6ce5bcaac040_Name">
    <vt:lpwstr>0359f705-2ba0-454b-9cfc-6ce5bcaac040</vt:lpwstr>
  </property>
  <property fmtid="{D5CDD505-2E9C-101B-9397-08002B2CF9AE}" pid="7" name="MSIP_Label_0359f705-2ba0-454b-9cfc-6ce5bcaac040_SiteId">
    <vt:lpwstr>68283f3b-8487-4c86-adb3-a5228f18b893</vt:lpwstr>
  </property>
  <property fmtid="{D5CDD505-2E9C-101B-9397-08002B2CF9AE}" pid="8" name="MSIP_Label_0359f705-2ba0-454b-9cfc-6ce5bcaac040_ActionId">
    <vt:lpwstr>a71da5dd-eac4-4a34-8b5d-93ddb74ae4fd</vt:lpwstr>
  </property>
  <property fmtid="{D5CDD505-2E9C-101B-9397-08002B2CF9AE}" pid="9" name="MSIP_Label_0359f705-2ba0-454b-9cfc-6ce5bcaac040_ContentBits">
    <vt:lpwstr>2</vt:lpwstr>
  </property>
  <property fmtid="{D5CDD505-2E9C-101B-9397-08002B2CF9AE}" pid="10" name="ClassificationContentMarkingFooterLocations">
    <vt:lpwstr>Vodafone:8</vt:lpwstr>
  </property>
  <property fmtid="{D5CDD505-2E9C-101B-9397-08002B2CF9AE}" pid="11" name="ClassificationContentMarkingFooterText">
    <vt:lpwstr>C2 General</vt:lpwstr>
  </property>
</Properties>
</file>